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m4a" ContentType="audi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3004800" cy="9753600"/>
  <p:notesSz cx="6858000" cy="9144000"/>
  <p:defaultTextStyle>
    <a:lvl1pPr algn="ctr" defTabSz="457200">
      <a:defRPr sz="4200">
        <a:solidFill>
          <a:srgbClr val="FFFFFF"/>
        </a:solidFill>
        <a:latin typeface="+mn-lt"/>
        <a:ea typeface="+mn-ea"/>
        <a:cs typeface="+mn-cs"/>
        <a:sym typeface="Helvetica Neue"/>
      </a:defRPr>
    </a:lvl1pPr>
    <a:lvl2pPr algn="ctr" defTabSz="457200">
      <a:defRPr sz="4200">
        <a:solidFill>
          <a:srgbClr val="FFFFFF"/>
        </a:solidFill>
        <a:latin typeface="+mn-lt"/>
        <a:ea typeface="+mn-ea"/>
        <a:cs typeface="+mn-cs"/>
        <a:sym typeface="Helvetica Neue"/>
      </a:defRPr>
    </a:lvl2pPr>
    <a:lvl3pPr algn="ctr" defTabSz="457200">
      <a:defRPr sz="4200">
        <a:solidFill>
          <a:srgbClr val="FFFFFF"/>
        </a:solidFill>
        <a:latin typeface="+mn-lt"/>
        <a:ea typeface="+mn-ea"/>
        <a:cs typeface="+mn-cs"/>
        <a:sym typeface="Helvetica Neue"/>
      </a:defRPr>
    </a:lvl3pPr>
    <a:lvl4pPr algn="ctr" defTabSz="457200">
      <a:defRPr sz="4200">
        <a:solidFill>
          <a:srgbClr val="FFFFFF"/>
        </a:solidFill>
        <a:latin typeface="+mn-lt"/>
        <a:ea typeface="+mn-ea"/>
        <a:cs typeface="+mn-cs"/>
        <a:sym typeface="Helvetica Neue"/>
      </a:defRPr>
    </a:lvl4pPr>
    <a:lvl5pPr algn="ctr" defTabSz="457200">
      <a:defRPr sz="4200">
        <a:solidFill>
          <a:srgbClr val="FFFFFF"/>
        </a:solidFill>
        <a:latin typeface="+mn-lt"/>
        <a:ea typeface="+mn-ea"/>
        <a:cs typeface="+mn-cs"/>
        <a:sym typeface="Helvetica Neue"/>
      </a:defRPr>
    </a:lvl5pPr>
    <a:lvl6pPr algn="ctr" defTabSz="457200">
      <a:defRPr sz="4200">
        <a:solidFill>
          <a:srgbClr val="FFFFFF"/>
        </a:solidFill>
        <a:latin typeface="+mn-lt"/>
        <a:ea typeface="+mn-ea"/>
        <a:cs typeface="+mn-cs"/>
        <a:sym typeface="Helvetica Neue"/>
      </a:defRPr>
    </a:lvl6pPr>
    <a:lvl7pPr algn="ctr" defTabSz="457200">
      <a:defRPr sz="4200">
        <a:solidFill>
          <a:srgbClr val="FFFFFF"/>
        </a:solidFill>
        <a:latin typeface="+mn-lt"/>
        <a:ea typeface="+mn-ea"/>
        <a:cs typeface="+mn-cs"/>
        <a:sym typeface="Helvetica Neue"/>
      </a:defRPr>
    </a:lvl7pPr>
    <a:lvl8pPr algn="ctr" defTabSz="457200">
      <a:defRPr sz="4200">
        <a:solidFill>
          <a:srgbClr val="FFFFFF"/>
        </a:solidFill>
        <a:latin typeface="+mn-lt"/>
        <a:ea typeface="+mn-ea"/>
        <a:cs typeface="+mn-cs"/>
        <a:sym typeface="Helvetica Neue"/>
      </a:defRPr>
    </a:lvl8pPr>
    <a:lvl9pPr algn="ctr" defTabSz="457200">
      <a:defRPr sz="4200">
        <a:solidFill>
          <a:srgbClr val="FFFFFF"/>
        </a:solidFill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C00FF"/>
              </a:solidFill>
              <a:prstDash val="solid"/>
              <a:bevel/>
            </a:ln>
          </a:left>
          <a:right>
            <a:ln w="12700" cap="flat">
              <a:solidFill>
                <a:srgbClr val="BC00FF"/>
              </a:solidFill>
              <a:prstDash val="solid"/>
              <a:bevel/>
            </a:ln>
          </a:right>
          <a:top>
            <a:ln w="12700" cap="flat">
              <a:solidFill>
                <a:srgbClr val="BC00FF"/>
              </a:solidFill>
              <a:prstDash val="solid"/>
              <a:bevel/>
            </a:ln>
          </a:top>
          <a:bottom>
            <a:ln w="12700" cap="flat">
              <a:solidFill>
                <a:srgbClr val="BC00FF"/>
              </a:solidFill>
              <a:prstDash val="solid"/>
              <a:bevel/>
            </a:ln>
          </a:bottom>
          <a:insideH>
            <a:ln w="12700" cap="flat">
              <a:solidFill>
                <a:srgbClr val="BC00FF"/>
              </a:solidFill>
              <a:prstDash val="solid"/>
              <a:bevel/>
            </a:ln>
          </a:insideH>
          <a:insideV>
            <a:ln w="12700" cap="flat">
              <a:solidFill>
                <a:srgbClr val="BC00FF"/>
              </a:solidFill>
              <a:prstDash val="solid"/>
              <a:bevel/>
            </a:ln>
          </a:insideV>
        </a:tcBdr>
        <a:fill>
          <a:solidFill>
            <a:srgbClr val="D4E3F4"/>
          </a:solidFill>
        </a:fill>
      </a:tcStyle>
    </a:wholeTbl>
    <a:band2H>
      <a:tcTxStyle/>
      <a:tcStyle>
        <a:tcBdr/>
        <a:fill>
          <a:solidFill>
            <a:srgbClr val="EBF2FA"/>
          </a:solidFill>
        </a:fill>
      </a:tcStyle>
    </a:band2H>
    <a:firstCol>
      <a:tcTxStyle b="on" i="on">
        <a:fontRef idx="minor">
          <a:srgbClr val="BC00FF"/>
        </a:fontRef>
        <a:srgbClr val="BC00FF"/>
      </a:tcTxStyle>
      <a:tcStyle>
        <a:tcBdr>
          <a:left>
            <a:ln w="12700" cap="flat">
              <a:solidFill>
                <a:srgbClr val="BC00FF"/>
              </a:solidFill>
              <a:prstDash val="solid"/>
              <a:bevel/>
            </a:ln>
          </a:left>
          <a:right>
            <a:ln w="12700" cap="flat">
              <a:solidFill>
                <a:srgbClr val="BC00FF"/>
              </a:solidFill>
              <a:prstDash val="solid"/>
              <a:bevel/>
            </a:ln>
          </a:right>
          <a:top>
            <a:ln w="12700" cap="flat">
              <a:solidFill>
                <a:srgbClr val="BC00FF"/>
              </a:solidFill>
              <a:prstDash val="solid"/>
              <a:bevel/>
            </a:ln>
          </a:top>
          <a:bottom>
            <a:ln w="12700" cap="flat">
              <a:solidFill>
                <a:srgbClr val="BC00FF"/>
              </a:solidFill>
              <a:prstDash val="solid"/>
              <a:bevel/>
            </a:ln>
          </a:bottom>
          <a:insideH>
            <a:ln w="12700" cap="flat">
              <a:solidFill>
                <a:srgbClr val="BC00FF"/>
              </a:solidFill>
              <a:prstDash val="solid"/>
              <a:bevel/>
            </a:ln>
          </a:insideH>
          <a:insideV>
            <a:ln w="12700" cap="flat">
              <a:solidFill>
                <a:srgbClr val="BC00FF"/>
              </a:solidFill>
              <a:prstDash val="solid"/>
              <a:bevel/>
            </a:ln>
          </a:insideV>
        </a:tcBdr>
        <a:fill>
          <a:solidFill>
            <a:srgbClr val="71B0E2"/>
          </a:solidFill>
        </a:fill>
      </a:tcStyle>
    </a:firstCol>
    <a:lastRow>
      <a:tcTxStyle b="on" i="on">
        <a:fontRef idx="minor">
          <a:srgbClr val="BC00FF"/>
        </a:fontRef>
        <a:srgbClr val="BC00FF"/>
      </a:tcTxStyle>
      <a:tcStyle>
        <a:tcBdr>
          <a:left>
            <a:ln w="12700" cap="flat">
              <a:solidFill>
                <a:srgbClr val="BC00FF"/>
              </a:solidFill>
              <a:prstDash val="solid"/>
              <a:bevel/>
            </a:ln>
          </a:left>
          <a:right>
            <a:ln w="12700" cap="flat">
              <a:solidFill>
                <a:srgbClr val="BC00FF"/>
              </a:solidFill>
              <a:prstDash val="solid"/>
              <a:bevel/>
            </a:ln>
          </a:right>
          <a:top>
            <a:ln w="38100" cap="flat">
              <a:solidFill>
                <a:srgbClr val="BC00FF"/>
              </a:solidFill>
              <a:prstDash val="solid"/>
              <a:bevel/>
            </a:ln>
          </a:top>
          <a:bottom>
            <a:ln w="12700" cap="flat">
              <a:solidFill>
                <a:srgbClr val="BC00FF"/>
              </a:solidFill>
              <a:prstDash val="solid"/>
              <a:bevel/>
            </a:ln>
          </a:bottom>
          <a:insideH>
            <a:ln w="12700" cap="flat">
              <a:solidFill>
                <a:srgbClr val="BC00FF"/>
              </a:solidFill>
              <a:prstDash val="solid"/>
              <a:bevel/>
            </a:ln>
          </a:insideH>
          <a:insideV>
            <a:ln w="12700" cap="flat">
              <a:solidFill>
                <a:srgbClr val="BC00FF"/>
              </a:solidFill>
              <a:prstDash val="solid"/>
              <a:bevel/>
            </a:ln>
          </a:insideV>
        </a:tcBdr>
        <a:fill>
          <a:solidFill>
            <a:srgbClr val="71B0E2"/>
          </a:solidFill>
        </a:fill>
      </a:tcStyle>
    </a:lastRow>
    <a:firstRow>
      <a:tcTxStyle b="on" i="on">
        <a:fontRef idx="minor">
          <a:srgbClr val="BC00FF"/>
        </a:fontRef>
        <a:srgbClr val="BC00FF"/>
      </a:tcTxStyle>
      <a:tcStyle>
        <a:tcBdr>
          <a:left>
            <a:ln w="12700" cap="flat">
              <a:solidFill>
                <a:srgbClr val="BC00FF"/>
              </a:solidFill>
              <a:prstDash val="solid"/>
              <a:bevel/>
            </a:ln>
          </a:left>
          <a:right>
            <a:ln w="12700" cap="flat">
              <a:solidFill>
                <a:srgbClr val="BC00FF"/>
              </a:solidFill>
              <a:prstDash val="solid"/>
              <a:bevel/>
            </a:ln>
          </a:right>
          <a:top>
            <a:ln w="12700" cap="flat">
              <a:solidFill>
                <a:srgbClr val="BC00FF"/>
              </a:solidFill>
              <a:prstDash val="solid"/>
              <a:bevel/>
            </a:ln>
          </a:top>
          <a:bottom>
            <a:ln w="38100" cap="flat">
              <a:solidFill>
                <a:srgbClr val="BC00FF"/>
              </a:solidFill>
              <a:prstDash val="solid"/>
              <a:bevel/>
            </a:ln>
          </a:bottom>
          <a:insideH>
            <a:ln w="12700" cap="flat">
              <a:solidFill>
                <a:srgbClr val="BC00FF"/>
              </a:solidFill>
              <a:prstDash val="solid"/>
              <a:bevel/>
            </a:ln>
          </a:insideH>
          <a:insideV>
            <a:ln w="12700" cap="flat">
              <a:solidFill>
                <a:srgbClr val="BC00FF"/>
              </a:solidFill>
              <a:prstDash val="solid"/>
              <a:bevel/>
            </a:ln>
          </a:insideV>
        </a:tcBdr>
        <a:fill>
          <a:solidFill>
            <a:srgbClr val="71B0E2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C00FF"/>
              </a:solidFill>
              <a:prstDash val="solid"/>
              <a:bevel/>
            </a:ln>
          </a:left>
          <a:right>
            <a:ln w="12700" cap="flat">
              <a:solidFill>
                <a:srgbClr val="BC00FF"/>
              </a:solidFill>
              <a:prstDash val="solid"/>
              <a:bevel/>
            </a:ln>
          </a:right>
          <a:top>
            <a:ln w="12700" cap="flat">
              <a:solidFill>
                <a:srgbClr val="BC00FF"/>
              </a:solidFill>
              <a:prstDash val="solid"/>
              <a:bevel/>
            </a:ln>
          </a:top>
          <a:bottom>
            <a:ln w="12700" cap="flat">
              <a:solidFill>
                <a:srgbClr val="BC00FF"/>
              </a:solidFill>
              <a:prstDash val="solid"/>
              <a:bevel/>
            </a:ln>
          </a:bottom>
          <a:insideH>
            <a:ln w="12700" cap="flat">
              <a:solidFill>
                <a:srgbClr val="BC00FF"/>
              </a:solidFill>
              <a:prstDash val="solid"/>
              <a:bevel/>
            </a:ln>
          </a:insideH>
          <a:insideV>
            <a:ln w="12700" cap="flat">
              <a:solidFill>
                <a:srgbClr val="BC00FF"/>
              </a:solidFill>
              <a:prstDash val="solid"/>
              <a:bevel/>
            </a:ln>
          </a:insideV>
        </a:tcBdr>
        <a:fill>
          <a:solidFill>
            <a:srgbClr val="FFF4D7"/>
          </a:solidFill>
        </a:fill>
      </a:tcStyle>
    </a:wholeTbl>
    <a:band2H>
      <a:tcTxStyle/>
      <a:tcStyle>
        <a:tcBdr/>
        <a:fill>
          <a:solidFill>
            <a:srgbClr val="FFF9EC"/>
          </a:solidFill>
        </a:fill>
      </a:tcStyle>
    </a:band2H>
    <a:firstCol>
      <a:tcTxStyle b="on" i="on">
        <a:fontRef idx="minor">
          <a:srgbClr val="BC00FF"/>
        </a:fontRef>
        <a:srgbClr val="BC00FF"/>
      </a:tcTxStyle>
      <a:tcStyle>
        <a:tcBdr>
          <a:left>
            <a:ln w="12700" cap="flat">
              <a:solidFill>
                <a:srgbClr val="BC00FF"/>
              </a:solidFill>
              <a:prstDash val="solid"/>
              <a:bevel/>
            </a:ln>
          </a:left>
          <a:right>
            <a:ln w="12700" cap="flat">
              <a:solidFill>
                <a:srgbClr val="BC00FF"/>
              </a:solidFill>
              <a:prstDash val="solid"/>
              <a:bevel/>
            </a:ln>
          </a:right>
          <a:top>
            <a:ln w="12700" cap="flat">
              <a:solidFill>
                <a:srgbClr val="BC00FF"/>
              </a:solidFill>
              <a:prstDash val="solid"/>
              <a:bevel/>
            </a:ln>
          </a:top>
          <a:bottom>
            <a:ln w="12700" cap="flat">
              <a:solidFill>
                <a:srgbClr val="BC00FF"/>
              </a:solidFill>
              <a:prstDash val="solid"/>
              <a:bevel/>
            </a:ln>
          </a:bottom>
          <a:insideH>
            <a:ln w="12700" cap="flat">
              <a:solidFill>
                <a:srgbClr val="BC00FF"/>
              </a:solidFill>
              <a:prstDash val="solid"/>
              <a:bevel/>
            </a:ln>
          </a:insideH>
          <a:insideV>
            <a:ln w="12700" cap="flat">
              <a:solidFill>
                <a:srgbClr val="BC00FF"/>
              </a:solidFill>
              <a:prstDash val="solid"/>
              <a:bevel/>
            </a:ln>
          </a:insideV>
        </a:tcBdr>
        <a:fill>
          <a:solidFill>
            <a:srgbClr val="FFE181"/>
          </a:solidFill>
        </a:fill>
      </a:tcStyle>
    </a:firstCol>
    <a:lastRow>
      <a:tcTxStyle b="on" i="on">
        <a:fontRef idx="minor">
          <a:srgbClr val="BC00FF"/>
        </a:fontRef>
        <a:srgbClr val="BC00FF"/>
      </a:tcTxStyle>
      <a:tcStyle>
        <a:tcBdr>
          <a:left>
            <a:ln w="12700" cap="flat">
              <a:solidFill>
                <a:srgbClr val="BC00FF"/>
              </a:solidFill>
              <a:prstDash val="solid"/>
              <a:bevel/>
            </a:ln>
          </a:left>
          <a:right>
            <a:ln w="12700" cap="flat">
              <a:solidFill>
                <a:srgbClr val="BC00FF"/>
              </a:solidFill>
              <a:prstDash val="solid"/>
              <a:bevel/>
            </a:ln>
          </a:right>
          <a:top>
            <a:ln w="38100" cap="flat">
              <a:solidFill>
                <a:srgbClr val="BC00FF"/>
              </a:solidFill>
              <a:prstDash val="solid"/>
              <a:bevel/>
            </a:ln>
          </a:top>
          <a:bottom>
            <a:ln w="12700" cap="flat">
              <a:solidFill>
                <a:srgbClr val="BC00FF"/>
              </a:solidFill>
              <a:prstDash val="solid"/>
              <a:bevel/>
            </a:ln>
          </a:bottom>
          <a:insideH>
            <a:ln w="12700" cap="flat">
              <a:solidFill>
                <a:srgbClr val="BC00FF"/>
              </a:solidFill>
              <a:prstDash val="solid"/>
              <a:bevel/>
            </a:ln>
          </a:insideH>
          <a:insideV>
            <a:ln w="12700" cap="flat">
              <a:solidFill>
                <a:srgbClr val="BC00FF"/>
              </a:solidFill>
              <a:prstDash val="solid"/>
              <a:bevel/>
            </a:ln>
          </a:insideV>
        </a:tcBdr>
        <a:fill>
          <a:solidFill>
            <a:srgbClr val="FFE181"/>
          </a:solidFill>
        </a:fill>
      </a:tcStyle>
    </a:lastRow>
    <a:firstRow>
      <a:tcTxStyle b="on" i="on">
        <a:fontRef idx="minor">
          <a:srgbClr val="BC00FF"/>
        </a:fontRef>
        <a:srgbClr val="BC00FF"/>
      </a:tcTxStyle>
      <a:tcStyle>
        <a:tcBdr>
          <a:left>
            <a:ln w="12700" cap="flat">
              <a:solidFill>
                <a:srgbClr val="BC00FF"/>
              </a:solidFill>
              <a:prstDash val="solid"/>
              <a:bevel/>
            </a:ln>
          </a:left>
          <a:right>
            <a:ln w="12700" cap="flat">
              <a:solidFill>
                <a:srgbClr val="BC00FF"/>
              </a:solidFill>
              <a:prstDash val="solid"/>
              <a:bevel/>
            </a:ln>
          </a:right>
          <a:top>
            <a:ln w="12700" cap="flat">
              <a:solidFill>
                <a:srgbClr val="BC00FF"/>
              </a:solidFill>
              <a:prstDash val="solid"/>
              <a:bevel/>
            </a:ln>
          </a:top>
          <a:bottom>
            <a:ln w="38100" cap="flat">
              <a:solidFill>
                <a:srgbClr val="BC00FF"/>
              </a:solidFill>
              <a:prstDash val="solid"/>
              <a:bevel/>
            </a:ln>
          </a:bottom>
          <a:insideH>
            <a:ln w="12700" cap="flat">
              <a:solidFill>
                <a:srgbClr val="BC00FF"/>
              </a:solidFill>
              <a:prstDash val="solid"/>
              <a:bevel/>
            </a:ln>
          </a:insideH>
          <a:insideV>
            <a:ln w="12700" cap="flat">
              <a:solidFill>
                <a:srgbClr val="BC00FF"/>
              </a:solidFill>
              <a:prstDash val="solid"/>
              <a:bevel/>
            </a:ln>
          </a:insideV>
        </a:tcBdr>
        <a:fill>
          <a:solidFill>
            <a:srgbClr val="FFE181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C00FF"/>
              </a:solidFill>
              <a:prstDash val="solid"/>
              <a:bevel/>
            </a:ln>
          </a:left>
          <a:right>
            <a:ln w="12700" cap="flat">
              <a:solidFill>
                <a:srgbClr val="BC00FF"/>
              </a:solidFill>
              <a:prstDash val="solid"/>
              <a:bevel/>
            </a:ln>
          </a:right>
          <a:top>
            <a:ln w="12700" cap="flat">
              <a:solidFill>
                <a:srgbClr val="BC00FF"/>
              </a:solidFill>
              <a:prstDash val="solid"/>
              <a:bevel/>
            </a:ln>
          </a:top>
          <a:bottom>
            <a:ln w="12700" cap="flat">
              <a:solidFill>
                <a:srgbClr val="BC00FF"/>
              </a:solidFill>
              <a:prstDash val="solid"/>
              <a:bevel/>
            </a:ln>
          </a:bottom>
          <a:insideH>
            <a:ln w="12700" cap="flat">
              <a:solidFill>
                <a:srgbClr val="BC00FF"/>
              </a:solidFill>
              <a:prstDash val="solid"/>
              <a:bevel/>
            </a:ln>
          </a:insideH>
          <a:insideV>
            <a:ln w="12700" cap="flat">
              <a:solidFill>
                <a:srgbClr val="BC00FF"/>
              </a:solidFill>
              <a:prstDash val="solid"/>
              <a:bevel/>
            </a:ln>
          </a:insideV>
        </a:tcBdr>
        <a:fill>
          <a:solidFill>
            <a:srgbClr val="EFE2F9"/>
          </a:solidFill>
        </a:fill>
      </a:tcStyle>
    </a:wholeTbl>
    <a:band2H>
      <a:tcTxStyle/>
      <a:tcStyle>
        <a:tcBdr/>
        <a:fill>
          <a:solidFill>
            <a:srgbClr val="F7F1FC"/>
          </a:solidFill>
        </a:fill>
      </a:tcStyle>
    </a:band2H>
    <a:firstCol>
      <a:tcTxStyle b="on" i="on">
        <a:fontRef idx="minor">
          <a:srgbClr val="BC00FF"/>
        </a:fontRef>
        <a:srgbClr val="BC00FF"/>
      </a:tcTxStyle>
      <a:tcStyle>
        <a:tcBdr>
          <a:left>
            <a:ln w="12700" cap="flat">
              <a:solidFill>
                <a:srgbClr val="BC00FF"/>
              </a:solidFill>
              <a:prstDash val="solid"/>
              <a:bevel/>
            </a:ln>
          </a:left>
          <a:right>
            <a:ln w="12700" cap="flat">
              <a:solidFill>
                <a:srgbClr val="BC00FF"/>
              </a:solidFill>
              <a:prstDash val="solid"/>
              <a:bevel/>
            </a:ln>
          </a:right>
          <a:top>
            <a:ln w="12700" cap="flat">
              <a:solidFill>
                <a:srgbClr val="BC00FF"/>
              </a:solidFill>
              <a:prstDash val="solid"/>
              <a:bevel/>
            </a:ln>
          </a:top>
          <a:bottom>
            <a:ln w="12700" cap="flat">
              <a:solidFill>
                <a:srgbClr val="BC00FF"/>
              </a:solidFill>
              <a:prstDash val="solid"/>
              <a:bevel/>
            </a:ln>
          </a:bottom>
          <a:insideH>
            <a:ln w="12700" cap="flat">
              <a:solidFill>
                <a:srgbClr val="BC00FF"/>
              </a:solidFill>
              <a:prstDash val="solid"/>
              <a:bevel/>
            </a:ln>
          </a:insideH>
          <a:insideV>
            <a:ln w="12700" cap="flat">
              <a:solidFill>
                <a:srgbClr val="BC00FF"/>
              </a:solidFill>
              <a:prstDash val="solid"/>
              <a:bevel/>
            </a:ln>
          </a:insideV>
        </a:tcBdr>
        <a:fill>
          <a:solidFill>
            <a:srgbClr val="D4ABEF"/>
          </a:solidFill>
        </a:fill>
      </a:tcStyle>
    </a:firstCol>
    <a:lastRow>
      <a:tcTxStyle b="on" i="on">
        <a:fontRef idx="minor">
          <a:srgbClr val="BC00FF"/>
        </a:fontRef>
        <a:srgbClr val="BC00FF"/>
      </a:tcTxStyle>
      <a:tcStyle>
        <a:tcBdr>
          <a:left>
            <a:ln w="12700" cap="flat">
              <a:solidFill>
                <a:srgbClr val="BC00FF"/>
              </a:solidFill>
              <a:prstDash val="solid"/>
              <a:bevel/>
            </a:ln>
          </a:left>
          <a:right>
            <a:ln w="12700" cap="flat">
              <a:solidFill>
                <a:srgbClr val="BC00FF"/>
              </a:solidFill>
              <a:prstDash val="solid"/>
              <a:bevel/>
            </a:ln>
          </a:right>
          <a:top>
            <a:ln w="38100" cap="flat">
              <a:solidFill>
                <a:srgbClr val="BC00FF"/>
              </a:solidFill>
              <a:prstDash val="solid"/>
              <a:bevel/>
            </a:ln>
          </a:top>
          <a:bottom>
            <a:ln w="12700" cap="flat">
              <a:solidFill>
                <a:srgbClr val="BC00FF"/>
              </a:solidFill>
              <a:prstDash val="solid"/>
              <a:bevel/>
            </a:ln>
          </a:bottom>
          <a:insideH>
            <a:ln w="12700" cap="flat">
              <a:solidFill>
                <a:srgbClr val="BC00FF"/>
              </a:solidFill>
              <a:prstDash val="solid"/>
              <a:bevel/>
            </a:ln>
          </a:insideH>
          <a:insideV>
            <a:ln w="12700" cap="flat">
              <a:solidFill>
                <a:srgbClr val="BC00FF"/>
              </a:solidFill>
              <a:prstDash val="solid"/>
              <a:bevel/>
            </a:ln>
          </a:insideV>
        </a:tcBdr>
        <a:fill>
          <a:solidFill>
            <a:srgbClr val="D4ABEF"/>
          </a:solidFill>
        </a:fill>
      </a:tcStyle>
    </a:lastRow>
    <a:firstRow>
      <a:tcTxStyle b="on" i="on">
        <a:fontRef idx="minor">
          <a:srgbClr val="BC00FF"/>
        </a:fontRef>
        <a:srgbClr val="BC00FF"/>
      </a:tcTxStyle>
      <a:tcStyle>
        <a:tcBdr>
          <a:left>
            <a:ln w="12700" cap="flat">
              <a:solidFill>
                <a:srgbClr val="BC00FF"/>
              </a:solidFill>
              <a:prstDash val="solid"/>
              <a:bevel/>
            </a:ln>
          </a:left>
          <a:right>
            <a:ln w="12700" cap="flat">
              <a:solidFill>
                <a:srgbClr val="BC00FF"/>
              </a:solidFill>
              <a:prstDash val="solid"/>
              <a:bevel/>
            </a:ln>
          </a:right>
          <a:top>
            <a:ln w="12700" cap="flat">
              <a:solidFill>
                <a:srgbClr val="BC00FF"/>
              </a:solidFill>
              <a:prstDash val="solid"/>
              <a:bevel/>
            </a:ln>
          </a:top>
          <a:bottom>
            <a:ln w="38100" cap="flat">
              <a:solidFill>
                <a:srgbClr val="BC00FF"/>
              </a:solidFill>
              <a:prstDash val="solid"/>
              <a:bevel/>
            </a:ln>
          </a:bottom>
          <a:insideH>
            <a:ln w="12700" cap="flat">
              <a:solidFill>
                <a:srgbClr val="BC00FF"/>
              </a:solidFill>
              <a:prstDash val="solid"/>
              <a:bevel/>
            </a:ln>
          </a:insideH>
          <a:insideV>
            <a:ln w="12700" cap="flat">
              <a:solidFill>
                <a:srgbClr val="BC00FF"/>
              </a:solidFill>
              <a:prstDash val="solid"/>
              <a:bevel/>
            </a:ln>
          </a:insideV>
        </a:tcBdr>
        <a:fill>
          <a:solidFill>
            <a:srgbClr val="D4ABEF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BC00FF"/>
          </a:solidFill>
        </a:fill>
      </a:tcStyle>
    </a:band2H>
    <a:firstCol>
      <a:tcTxStyle b="on" i="on">
        <a:fontRef idx="minor">
          <a:srgbClr val="BC00FF"/>
        </a:fontRef>
        <a:srgbClr val="BC00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1B0E2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FFFFFF"/>
              </a:solidFill>
              <a:prstDash val="solid"/>
              <a:bevel/>
            </a:ln>
          </a:top>
          <a:bottom>
            <a:ln w="254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C00FF"/>
          </a:solidFill>
        </a:fill>
      </a:tcStyle>
    </a:lastRow>
    <a:firstRow>
      <a:tcTxStyle b="on" i="on">
        <a:fontRef idx="minor">
          <a:srgbClr val="BC00FF"/>
        </a:fontRef>
        <a:srgbClr val="BC00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bevel/>
            </a:ln>
          </a:top>
          <a:bottom>
            <a:ln w="254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1B0E2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C00FF"/>
              </a:solidFill>
              <a:prstDash val="solid"/>
              <a:bevel/>
            </a:ln>
          </a:left>
          <a:right>
            <a:ln w="12700" cap="flat">
              <a:solidFill>
                <a:srgbClr val="BC00FF"/>
              </a:solidFill>
              <a:prstDash val="solid"/>
              <a:bevel/>
            </a:ln>
          </a:right>
          <a:top>
            <a:ln w="12700" cap="flat">
              <a:solidFill>
                <a:srgbClr val="BC00FF"/>
              </a:solidFill>
              <a:prstDash val="solid"/>
              <a:bevel/>
            </a:ln>
          </a:top>
          <a:bottom>
            <a:ln w="12700" cap="flat">
              <a:solidFill>
                <a:srgbClr val="BC00FF"/>
              </a:solidFill>
              <a:prstDash val="solid"/>
              <a:bevel/>
            </a:ln>
          </a:bottom>
          <a:insideH>
            <a:ln w="12700" cap="flat">
              <a:solidFill>
                <a:srgbClr val="BC00FF"/>
              </a:solidFill>
              <a:prstDash val="solid"/>
              <a:bevel/>
            </a:ln>
          </a:insideH>
          <a:insideV>
            <a:ln w="12700" cap="flat">
              <a:solidFill>
                <a:srgbClr val="BC00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BC00FF"/>
        </a:fontRef>
        <a:srgbClr val="BC00FF"/>
      </a:tcTxStyle>
      <a:tcStyle>
        <a:tcBdr>
          <a:left>
            <a:ln w="12700" cap="flat">
              <a:solidFill>
                <a:srgbClr val="BC00FF"/>
              </a:solidFill>
              <a:prstDash val="solid"/>
              <a:bevel/>
            </a:ln>
          </a:left>
          <a:right>
            <a:ln w="12700" cap="flat">
              <a:solidFill>
                <a:srgbClr val="BC00FF"/>
              </a:solidFill>
              <a:prstDash val="solid"/>
              <a:bevel/>
            </a:ln>
          </a:right>
          <a:top>
            <a:ln w="12700" cap="flat">
              <a:solidFill>
                <a:srgbClr val="BC00FF"/>
              </a:solidFill>
              <a:prstDash val="solid"/>
              <a:bevel/>
            </a:ln>
          </a:top>
          <a:bottom>
            <a:ln w="12700" cap="flat">
              <a:solidFill>
                <a:srgbClr val="BC00FF"/>
              </a:solidFill>
              <a:prstDash val="solid"/>
              <a:bevel/>
            </a:ln>
          </a:bottom>
          <a:insideH>
            <a:ln w="12700" cap="flat">
              <a:solidFill>
                <a:srgbClr val="BC00FF"/>
              </a:solidFill>
              <a:prstDash val="solid"/>
              <a:bevel/>
            </a:ln>
          </a:insideH>
          <a:insideV>
            <a:ln w="12700" cap="flat">
              <a:solidFill>
                <a:srgbClr val="BC00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inor">
          <a:srgbClr val="BC00FF"/>
        </a:fontRef>
        <a:srgbClr val="BC00FF"/>
      </a:tcTxStyle>
      <a:tcStyle>
        <a:tcBdr>
          <a:left>
            <a:ln w="12700" cap="flat">
              <a:solidFill>
                <a:srgbClr val="BC00FF"/>
              </a:solidFill>
              <a:prstDash val="solid"/>
              <a:bevel/>
            </a:ln>
          </a:left>
          <a:right>
            <a:ln w="12700" cap="flat">
              <a:solidFill>
                <a:srgbClr val="BC00FF"/>
              </a:solidFill>
              <a:prstDash val="solid"/>
              <a:bevel/>
            </a:ln>
          </a:right>
          <a:top>
            <a:ln w="38100" cap="flat">
              <a:solidFill>
                <a:srgbClr val="BC00FF"/>
              </a:solidFill>
              <a:prstDash val="solid"/>
              <a:bevel/>
            </a:ln>
          </a:top>
          <a:bottom>
            <a:ln w="12700" cap="flat">
              <a:solidFill>
                <a:srgbClr val="BC00FF"/>
              </a:solidFill>
              <a:prstDash val="solid"/>
              <a:bevel/>
            </a:ln>
          </a:bottom>
          <a:insideH>
            <a:ln w="12700" cap="flat">
              <a:solidFill>
                <a:srgbClr val="BC00FF"/>
              </a:solidFill>
              <a:prstDash val="solid"/>
              <a:bevel/>
            </a:ln>
          </a:insideH>
          <a:insideV>
            <a:ln w="12700" cap="flat">
              <a:solidFill>
                <a:srgbClr val="BC00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BC00FF"/>
        </a:fontRef>
        <a:srgbClr val="BC00FF"/>
      </a:tcTxStyle>
      <a:tcStyle>
        <a:tcBdr>
          <a:left>
            <a:ln w="12700" cap="flat">
              <a:solidFill>
                <a:srgbClr val="BC00FF"/>
              </a:solidFill>
              <a:prstDash val="solid"/>
              <a:bevel/>
            </a:ln>
          </a:left>
          <a:right>
            <a:ln w="12700" cap="flat">
              <a:solidFill>
                <a:srgbClr val="BC00FF"/>
              </a:solidFill>
              <a:prstDash val="solid"/>
              <a:bevel/>
            </a:ln>
          </a:right>
          <a:top>
            <a:ln w="12700" cap="flat">
              <a:solidFill>
                <a:srgbClr val="BC00FF"/>
              </a:solidFill>
              <a:prstDash val="solid"/>
              <a:bevel/>
            </a:ln>
          </a:top>
          <a:bottom>
            <a:ln w="38100" cap="flat">
              <a:solidFill>
                <a:srgbClr val="BC00FF"/>
              </a:solidFill>
              <a:prstDash val="solid"/>
              <a:bevel/>
            </a:ln>
          </a:bottom>
          <a:insideH>
            <a:ln w="12700" cap="flat">
              <a:solidFill>
                <a:srgbClr val="BC00FF"/>
              </a:solidFill>
              <a:prstDash val="solid"/>
              <a:bevel/>
            </a:ln>
          </a:insideH>
          <a:insideV>
            <a:ln w="12700" cap="flat">
              <a:solidFill>
                <a:srgbClr val="BC00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2708684C-4D16-4618-839F-0558EEFCDFE6}" styleName="">
    <a:tblBg/>
    <a:wholeTbl>
      <a:tcTxStyle b="on" i="on">
        <a:fontRef idx="minor">
          <a:srgbClr val="BC00FF"/>
        </a:fontRef>
        <a:srgbClr val="BC00FF"/>
      </a:tcTxStyle>
      <a:tcStyle>
        <a:tcBdr>
          <a:left>
            <a:ln w="12700" cap="flat">
              <a:solidFill>
                <a:srgbClr val="BC00FF"/>
              </a:solidFill>
              <a:prstDash val="solid"/>
              <a:bevel/>
            </a:ln>
          </a:left>
          <a:right>
            <a:ln w="12700" cap="flat">
              <a:solidFill>
                <a:srgbClr val="BC00FF"/>
              </a:solidFill>
              <a:prstDash val="solid"/>
              <a:bevel/>
            </a:ln>
          </a:right>
          <a:top>
            <a:ln w="12700" cap="flat">
              <a:solidFill>
                <a:srgbClr val="BC00FF"/>
              </a:solidFill>
              <a:prstDash val="solid"/>
              <a:bevel/>
            </a:ln>
          </a:top>
          <a:bottom>
            <a:ln w="12700" cap="flat">
              <a:solidFill>
                <a:srgbClr val="BC00FF"/>
              </a:solidFill>
              <a:prstDash val="solid"/>
              <a:bevel/>
            </a:ln>
          </a:bottom>
          <a:insideH>
            <a:ln w="12700" cap="flat">
              <a:solidFill>
                <a:srgbClr val="BC00FF"/>
              </a:solidFill>
              <a:prstDash val="solid"/>
              <a:bevel/>
            </a:ln>
          </a:insideH>
          <a:insideV>
            <a:ln w="12700" cap="flat">
              <a:solidFill>
                <a:srgbClr val="BC00FF"/>
              </a:solidFill>
              <a:prstDash val="solid"/>
              <a:bevel/>
            </a:ln>
          </a:insideV>
        </a:tcBdr>
        <a:fill>
          <a:solidFill>
            <a:srgbClr val="BC00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BC00FF"/>
        </a:fontRef>
        <a:srgbClr val="BC00FF"/>
      </a:tcTxStyle>
      <a:tcStyle>
        <a:tcBdr>
          <a:left>
            <a:ln w="12700" cap="flat">
              <a:solidFill>
                <a:srgbClr val="BC00FF"/>
              </a:solidFill>
              <a:prstDash val="solid"/>
              <a:bevel/>
            </a:ln>
          </a:left>
          <a:right>
            <a:ln w="12700" cap="flat">
              <a:solidFill>
                <a:srgbClr val="BC00FF"/>
              </a:solidFill>
              <a:prstDash val="solid"/>
              <a:bevel/>
            </a:ln>
          </a:right>
          <a:top>
            <a:ln w="12700" cap="flat">
              <a:solidFill>
                <a:srgbClr val="BC00FF"/>
              </a:solidFill>
              <a:prstDash val="solid"/>
              <a:bevel/>
            </a:ln>
          </a:top>
          <a:bottom>
            <a:ln w="12700" cap="flat">
              <a:solidFill>
                <a:srgbClr val="BC00FF"/>
              </a:solidFill>
              <a:prstDash val="solid"/>
              <a:bevel/>
            </a:ln>
          </a:bottom>
          <a:insideH>
            <a:ln w="12700" cap="flat">
              <a:solidFill>
                <a:srgbClr val="BC00FF"/>
              </a:solidFill>
              <a:prstDash val="solid"/>
              <a:bevel/>
            </a:ln>
          </a:insideH>
          <a:insideV>
            <a:ln w="12700" cap="flat">
              <a:solidFill>
                <a:srgbClr val="BC00FF"/>
              </a:solidFill>
              <a:prstDash val="solid"/>
              <a:bevel/>
            </a:ln>
          </a:insideV>
        </a:tcBdr>
        <a:fill>
          <a:solidFill>
            <a:srgbClr val="BC00FF">
              <a:alpha val="20000"/>
            </a:srgbClr>
          </a:solidFill>
        </a:fill>
      </a:tcStyle>
    </a:firstCol>
    <a:lastRow>
      <a:tcTxStyle b="on" i="on">
        <a:fontRef idx="minor">
          <a:srgbClr val="BC00FF"/>
        </a:fontRef>
        <a:srgbClr val="BC00FF"/>
      </a:tcTxStyle>
      <a:tcStyle>
        <a:tcBdr>
          <a:left>
            <a:ln w="12700" cap="flat">
              <a:solidFill>
                <a:srgbClr val="BC00FF"/>
              </a:solidFill>
              <a:prstDash val="solid"/>
              <a:bevel/>
            </a:ln>
          </a:left>
          <a:right>
            <a:ln w="12700" cap="flat">
              <a:solidFill>
                <a:srgbClr val="BC00FF"/>
              </a:solidFill>
              <a:prstDash val="solid"/>
              <a:bevel/>
            </a:ln>
          </a:right>
          <a:top>
            <a:ln w="50800" cap="flat">
              <a:solidFill>
                <a:srgbClr val="BC00FF"/>
              </a:solidFill>
              <a:prstDash val="solid"/>
              <a:bevel/>
            </a:ln>
          </a:top>
          <a:bottom>
            <a:ln w="12700" cap="flat">
              <a:solidFill>
                <a:srgbClr val="BC00FF"/>
              </a:solidFill>
              <a:prstDash val="solid"/>
              <a:bevel/>
            </a:ln>
          </a:bottom>
          <a:insideH>
            <a:ln w="12700" cap="flat">
              <a:solidFill>
                <a:srgbClr val="BC00FF"/>
              </a:solidFill>
              <a:prstDash val="solid"/>
              <a:bevel/>
            </a:ln>
          </a:insideH>
          <a:insideV>
            <a:ln w="12700" cap="flat">
              <a:solidFill>
                <a:srgbClr val="BC00FF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inor">
          <a:srgbClr val="BC00FF"/>
        </a:fontRef>
        <a:srgbClr val="BC00FF"/>
      </a:tcTxStyle>
      <a:tcStyle>
        <a:tcBdr>
          <a:left>
            <a:ln w="12700" cap="flat">
              <a:solidFill>
                <a:srgbClr val="BC00FF"/>
              </a:solidFill>
              <a:prstDash val="solid"/>
              <a:bevel/>
            </a:ln>
          </a:left>
          <a:right>
            <a:ln w="12700" cap="flat">
              <a:solidFill>
                <a:srgbClr val="BC00FF"/>
              </a:solidFill>
              <a:prstDash val="solid"/>
              <a:bevel/>
            </a:ln>
          </a:right>
          <a:top>
            <a:ln w="12700" cap="flat">
              <a:solidFill>
                <a:srgbClr val="BC00FF"/>
              </a:solidFill>
              <a:prstDash val="solid"/>
              <a:bevel/>
            </a:ln>
          </a:top>
          <a:bottom>
            <a:ln w="25400" cap="flat">
              <a:solidFill>
                <a:srgbClr val="BC00FF"/>
              </a:solidFill>
              <a:prstDash val="solid"/>
              <a:bevel/>
            </a:ln>
          </a:bottom>
          <a:insideH>
            <a:ln w="12700" cap="flat">
              <a:solidFill>
                <a:srgbClr val="BC00FF"/>
              </a:solidFill>
              <a:prstDash val="solid"/>
              <a:bevel/>
            </a:ln>
          </a:insideH>
          <a:insideV>
            <a:ln w="12700" cap="flat">
              <a:solidFill>
                <a:srgbClr val="BC00FF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9"/>
  </p:normalViewPr>
  <p:slideViewPr>
    <p:cSldViewPr snapToGrid="0" snapToObjects="1">
      <p:cViewPr varScale="1">
        <p:scale>
          <a:sx n="74" d="100"/>
          <a:sy n="74" d="100"/>
        </p:scale>
        <p:origin x="18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7827347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0"/>
            <a:ext cx="10464800" cy="5156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207000"/>
            <a:ext cx="10464800" cy="4546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181100" y="6718300"/>
            <a:ext cx="10642600" cy="16637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181100" y="8382000"/>
            <a:ext cx="10642600" cy="1371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606800"/>
            <a:ext cx="10464800" cy="2540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609600" y="0"/>
            <a:ext cx="5994400" cy="4724400"/>
          </a:xfrm>
          <a:prstGeom prst="rect">
            <a:avLst/>
          </a:prstGeom>
        </p:spPr>
        <p:txBody>
          <a:bodyPr anchor="b"/>
          <a:lstStyle>
            <a:lvl1pPr>
              <a:defRPr sz="5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609600" y="4762500"/>
            <a:ext cx="5994400" cy="4991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1270000" y="5791"/>
            <a:ext cx="10464800" cy="2934818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158043"/>
            <a:ext cx="10464800" cy="263031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1270000" y="2788354"/>
            <a:ext cx="5270500" cy="6412092"/>
          </a:xfrm>
          <a:prstGeom prst="rect">
            <a:avLst/>
          </a:prstGeom>
        </p:spPr>
        <p:txBody>
          <a:bodyPr/>
          <a:lstStyle>
            <a:lvl1pPr marL="482600" indent="-482600">
              <a:spcBef>
                <a:spcPts val="3200"/>
              </a:spcBef>
              <a:buBlip>
                <a:blip r:embed="rId2"/>
              </a:buBlip>
              <a:defRPr sz="3200"/>
            </a:lvl1pPr>
            <a:lvl2pPr marL="965200" indent="-482600">
              <a:spcBef>
                <a:spcPts val="3200"/>
              </a:spcBef>
              <a:buBlip>
                <a:blip r:embed="rId2"/>
              </a:buBlip>
              <a:defRPr sz="3200"/>
            </a:lvl2pPr>
            <a:lvl3pPr marL="1447800" indent="-482600">
              <a:spcBef>
                <a:spcPts val="3200"/>
              </a:spcBef>
              <a:buBlip>
                <a:blip r:embed="rId2"/>
              </a:buBlip>
              <a:defRPr sz="3200"/>
            </a:lvl3pPr>
            <a:lvl4pPr marL="1930400" indent="-482600">
              <a:spcBef>
                <a:spcPts val="3200"/>
              </a:spcBef>
              <a:buBlip>
                <a:blip r:embed="rId2"/>
              </a:buBlip>
              <a:defRPr sz="3200"/>
            </a:lvl4pPr>
            <a:lvl5pPr marL="2413000" indent="-482600">
              <a:spcBef>
                <a:spcPts val="3200"/>
              </a:spcBef>
              <a:buBlip>
                <a:blip r:embed="rId2"/>
              </a:buBlip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1270000" y="1066800"/>
            <a:ext cx="10464800" cy="7620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270000" y="199570"/>
            <a:ext cx="10464800" cy="2547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270000" y="2746828"/>
            <a:ext cx="10464800" cy="5783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457200">
        <a:defRPr sz="7200">
          <a:solidFill>
            <a:srgbClr val="FFFFFF"/>
          </a:solidFill>
          <a:latin typeface="Chalkduster"/>
          <a:ea typeface="Chalkduster"/>
          <a:cs typeface="Chalkduster"/>
          <a:sym typeface="Chalkduster"/>
        </a:defRPr>
      </a:lvl1pPr>
      <a:lvl2pPr algn="ctr" defTabSz="457200">
        <a:defRPr sz="7200">
          <a:solidFill>
            <a:srgbClr val="FFFFFF"/>
          </a:solidFill>
          <a:latin typeface="Chalkduster"/>
          <a:ea typeface="Chalkduster"/>
          <a:cs typeface="Chalkduster"/>
          <a:sym typeface="Chalkduster"/>
        </a:defRPr>
      </a:lvl2pPr>
      <a:lvl3pPr algn="ctr" defTabSz="457200">
        <a:defRPr sz="7200">
          <a:solidFill>
            <a:srgbClr val="FFFFFF"/>
          </a:solidFill>
          <a:latin typeface="Chalkduster"/>
          <a:ea typeface="Chalkduster"/>
          <a:cs typeface="Chalkduster"/>
          <a:sym typeface="Chalkduster"/>
        </a:defRPr>
      </a:lvl3pPr>
      <a:lvl4pPr algn="ctr" defTabSz="457200">
        <a:defRPr sz="7200">
          <a:solidFill>
            <a:srgbClr val="FFFFFF"/>
          </a:solidFill>
          <a:latin typeface="Chalkduster"/>
          <a:ea typeface="Chalkduster"/>
          <a:cs typeface="Chalkduster"/>
          <a:sym typeface="Chalkduster"/>
        </a:defRPr>
      </a:lvl4pPr>
      <a:lvl5pPr algn="ctr" defTabSz="457200">
        <a:defRPr sz="7200">
          <a:solidFill>
            <a:srgbClr val="FFFFFF"/>
          </a:solidFill>
          <a:latin typeface="Chalkduster"/>
          <a:ea typeface="Chalkduster"/>
          <a:cs typeface="Chalkduster"/>
          <a:sym typeface="Chalkduster"/>
        </a:defRPr>
      </a:lvl5pPr>
      <a:lvl6pPr algn="ctr" defTabSz="457200">
        <a:defRPr sz="7200">
          <a:solidFill>
            <a:srgbClr val="FFFFFF"/>
          </a:solidFill>
          <a:latin typeface="Chalkduster"/>
          <a:ea typeface="Chalkduster"/>
          <a:cs typeface="Chalkduster"/>
          <a:sym typeface="Chalkduster"/>
        </a:defRPr>
      </a:lvl6pPr>
      <a:lvl7pPr algn="ctr" defTabSz="457200">
        <a:defRPr sz="7200">
          <a:solidFill>
            <a:srgbClr val="FFFFFF"/>
          </a:solidFill>
          <a:latin typeface="Chalkduster"/>
          <a:ea typeface="Chalkduster"/>
          <a:cs typeface="Chalkduster"/>
          <a:sym typeface="Chalkduster"/>
        </a:defRPr>
      </a:lvl7pPr>
      <a:lvl8pPr algn="ctr" defTabSz="457200">
        <a:defRPr sz="7200">
          <a:solidFill>
            <a:srgbClr val="FFFFFF"/>
          </a:solidFill>
          <a:latin typeface="Chalkduster"/>
          <a:ea typeface="Chalkduster"/>
          <a:cs typeface="Chalkduster"/>
          <a:sym typeface="Chalkduster"/>
        </a:defRPr>
      </a:lvl8pPr>
      <a:lvl9pPr algn="ctr" defTabSz="457200">
        <a:defRPr sz="7200">
          <a:solidFill>
            <a:srgbClr val="FFFFFF"/>
          </a:solidFill>
          <a:latin typeface="Chalkduster"/>
          <a:ea typeface="Chalkduster"/>
          <a:cs typeface="Chalkduster"/>
          <a:sym typeface="Chalkduster"/>
        </a:defRPr>
      </a:lvl9pPr>
    </p:titleStyle>
    <p:bodyStyle>
      <a:lvl1pPr marL="571500" indent="-571500" defTabSz="457200">
        <a:spcBef>
          <a:spcPts val="3600"/>
        </a:spcBef>
        <a:buSzPct val="43000"/>
        <a:buBlip>
          <a:blip r:embed="rId15"/>
        </a:buBlip>
        <a:defRPr sz="3600">
          <a:solidFill>
            <a:srgbClr val="FFFFFF"/>
          </a:solidFill>
          <a:latin typeface="Chalkduster"/>
          <a:ea typeface="Chalkduster"/>
          <a:cs typeface="Chalkduster"/>
          <a:sym typeface="Chalkduster"/>
        </a:defRPr>
      </a:lvl1pPr>
      <a:lvl2pPr marL="1143000" indent="-571500" defTabSz="457200">
        <a:spcBef>
          <a:spcPts val="3600"/>
        </a:spcBef>
        <a:buSzPct val="43000"/>
        <a:buBlip>
          <a:blip r:embed="rId15"/>
        </a:buBlip>
        <a:defRPr sz="3600">
          <a:solidFill>
            <a:srgbClr val="FFFFFF"/>
          </a:solidFill>
          <a:latin typeface="Chalkduster"/>
          <a:ea typeface="Chalkduster"/>
          <a:cs typeface="Chalkduster"/>
          <a:sym typeface="Chalkduster"/>
        </a:defRPr>
      </a:lvl2pPr>
      <a:lvl3pPr marL="1714500" indent="-571500" defTabSz="457200">
        <a:spcBef>
          <a:spcPts val="3600"/>
        </a:spcBef>
        <a:buSzPct val="43000"/>
        <a:buBlip>
          <a:blip r:embed="rId15"/>
        </a:buBlip>
        <a:defRPr sz="3600">
          <a:solidFill>
            <a:srgbClr val="FFFFFF"/>
          </a:solidFill>
          <a:latin typeface="Chalkduster"/>
          <a:ea typeface="Chalkduster"/>
          <a:cs typeface="Chalkduster"/>
          <a:sym typeface="Chalkduster"/>
        </a:defRPr>
      </a:lvl3pPr>
      <a:lvl4pPr marL="2286000" indent="-571500" defTabSz="457200">
        <a:spcBef>
          <a:spcPts val="3600"/>
        </a:spcBef>
        <a:buSzPct val="43000"/>
        <a:buBlip>
          <a:blip r:embed="rId15"/>
        </a:buBlip>
        <a:defRPr sz="3600">
          <a:solidFill>
            <a:srgbClr val="FFFFFF"/>
          </a:solidFill>
          <a:latin typeface="Chalkduster"/>
          <a:ea typeface="Chalkduster"/>
          <a:cs typeface="Chalkduster"/>
          <a:sym typeface="Chalkduster"/>
        </a:defRPr>
      </a:lvl4pPr>
      <a:lvl5pPr marL="2857500" indent="-571500" defTabSz="457200">
        <a:spcBef>
          <a:spcPts val="3600"/>
        </a:spcBef>
        <a:buSzPct val="43000"/>
        <a:buBlip>
          <a:blip r:embed="rId15"/>
        </a:buBlip>
        <a:defRPr sz="3600">
          <a:solidFill>
            <a:srgbClr val="FFFFFF"/>
          </a:solidFill>
          <a:latin typeface="Chalkduster"/>
          <a:ea typeface="Chalkduster"/>
          <a:cs typeface="Chalkduster"/>
          <a:sym typeface="Chalkduster"/>
        </a:defRPr>
      </a:lvl5pPr>
      <a:lvl6pPr marL="3429000" indent="-571500" defTabSz="457200">
        <a:spcBef>
          <a:spcPts val="3600"/>
        </a:spcBef>
        <a:buSzPct val="43000"/>
        <a:buBlip>
          <a:blip r:embed="rId15"/>
        </a:buBlip>
        <a:defRPr sz="3600">
          <a:solidFill>
            <a:srgbClr val="FFFFFF"/>
          </a:solidFill>
          <a:latin typeface="Chalkduster"/>
          <a:ea typeface="Chalkduster"/>
          <a:cs typeface="Chalkduster"/>
          <a:sym typeface="Chalkduster"/>
        </a:defRPr>
      </a:lvl6pPr>
      <a:lvl7pPr marL="4000500" indent="-571500" defTabSz="457200">
        <a:spcBef>
          <a:spcPts val="3600"/>
        </a:spcBef>
        <a:buSzPct val="43000"/>
        <a:buBlip>
          <a:blip r:embed="rId15"/>
        </a:buBlip>
        <a:defRPr sz="3600">
          <a:solidFill>
            <a:srgbClr val="FFFFFF"/>
          </a:solidFill>
          <a:latin typeface="Chalkduster"/>
          <a:ea typeface="Chalkduster"/>
          <a:cs typeface="Chalkduster"/>
          <a:sym typeface="Chalkduster"/>
        </a:defRPr>
      </a:lvl7pPr>
      <a:lvl8pPr marL="4572000" indent="-571500" defTabSz="457200">
        <a:spcBef>
          <a:spcPts val="3600"/>
        </a:spcBef>
        <a:buSzPct val="43000"/>
        <a:buBlip>
          <a:blip r:embed="rId15"/>
        </a:buBlip>
        <a:defRPr sz="3600">
          <a:solidFill>
            <a:srgbClr val="FFFFFF"/>
          </a:solidFill>
          <a:latin typeface="Chalkduster"/>
          <a:ea typeface="Chalkduster"/>
          <a:cs typeface="Chalkduster"/>
          <a:sym typeface="Chalkduster"/>
        </a:defRPr>
      </a:lvl8pPr>
      <a:lvl9pPr marL="5143500" indent="-571500" defTabSz="457200">
        <a:spcBef>
          <a:spcPts val="3600"/>
        </a:spcBef>
        <a:buSzPct val="43000"/>
        <a:buBlip>
          <a:blip r:embed="rId15"/>
        </a:buBlip>
        <a:defRPr sz="3600">
          <a:solidFill>
            <a:srgbClr val="FFFFFF"/>
          </a:solidFill>
          <a:latin typeface="Chalkduster"/>
          <a:ea typeface="Chalkduster"/>
          <a:cs typeface="Chalkduster"/>
          <a:sym typeface="Chalkduster"/>
        </a:defRPr>
      </a:lvl9pPr>
    </p:bodyStyle>
    <p:otherStyle>
      <a:lvl1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halkduster"/>
        </a:defRPr>
      </a:lvl1pPr>
      <a:lvl2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halkduster"/>
        </a:defRPr>
      </a:lvl2pPr>
      <a:lvl3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halkduster"/>
        </a:defRPr>
      </a:lvl3pPr>
      <a:lvl4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halkduster"/>
        </a:defRPr>
      </a:lvl4pPr>
      <a:lvl5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halkduster"/>
        </a:defRPr>
      </a:lvl5pPr>
      <a:lvl6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halkduster"/>
        </a:defRPr>
      </a:lvl6pPr>
      <a:lvl7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halkduster"/>
        </a:defRPr>
      </a:lvl7pPr>
      <a:lvl8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halkduster"/>
        </a:defRPr>
      </a:lvl8pPr>
      <a:lvl9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halkduste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hyperlink" Target="http://www.bgfl.org/custom/resources_ftp/client_ftp/ks1/ict/multiple_int/what.cfm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bgfl.org/bgfl/custom/resources_ftp/client_ftp/ks1/ict/multiple_int/what.cfm" TargetMode="External"/><Relationship Id="rId3" Type="http://schemas.openxmlformats.org/officeDocument/2006/relationships/hyperlink" Target="http://www.educationplanner.org/students/self-assessments/learning-styles.s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planner.org/students/self-assessments/learning-styles.shtml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5" Type="http://schemas.openxmlformats.org/officeDocument/2006/relationships/image" Target="../media/image6.jpeg"/><Relationship Id="rId6" Type="http://schemas.openxmlformats.org/officeDocument/2006/relationships/image" Target="../media/image7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1104900" y="165100"/>
            <a:ext cx="10464800" cy="2540000"/>
          </a:xfrm>
          <a:prstGeom prst="rect">
            <a:avLst/>
          </a:prstGeom>
        </p:spPr>
        <p:txBody>
          <a:bodyPr/>
          <a:lstStyle>
            <a:lvl1pPr>
              <a:defRPr sz="63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300">
                <a:solidFill>
                  <a:srgbClr val="FFFFFF"/>
                </a:solidFill>
              </a:rPr>
              <a:t>How do you learn best?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1270000" y="8089900"/>
            <a:ext cx="10464800" cy="1663700"/>
          </a:xfrm>
          <a:prstGeom prst="rect">
            <a:avLst/>
          </a:prstGeom>
        </p:spPr>
        <p:txBody>
          <a:bodyPr/>
          <a:lstStyle/>
          <a:p>
            <a:pPr lvl="0" defTabSz="356615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Learning Style &amp; Multiple Intelligence Inventories</a:t>
            </a:r>
            <a:endParaRPr sz="2800"/>
          </a:p>
          <a:p>
            <a:pPr lvl="0" defTabSz="356615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Carson Fuchs</a:t>
            </a:r>
          </a:p>
        </p:txBody>
      </p:sp>
      <p:pic>
        <p:nvPicPr>
          <p:cNvPr id="34" name="image2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46654" y="2739667"/>
            <a:ext cx="7981292" cy="53156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FFFFFF"/>
                </a:solidFill>
              </a:rPr>
              <a:t>Multiple Intelligence Inventory Directions:</a:t>
            </a:r>
          </a:p>
        </p:txBody>
      </p:sp>
      <p:sp>
        <p:nvSpPr>
          <p:cNvPr id="70" name="Shape 70"/>
          <p:cNvSpPr>
            <a:spLocks noGrp="1"/>
          </p:cNvSpPr>
          <p:nvPr>
            <p:ph type="body" idx="1"/>
          </p:nvPr>
        </p:nvSpPr>
        <p:spPr>
          <a:xfrm>
            <a:off x="1088491" y="2752954"/>
            <a:ext cx="10827819" cy="3267748"/>
          </a:xfrm>
          <a:prstGeom prst="rect">
            <a:avLst/>
          </a:prstGeom>
        </p:spPr>
        <p:txBody>
          <a:bodyPr/>
          <a:lstStyle/>
          <a:p>
            <a:pPr marL="1106311" lvl="0" indent="-1106311" defTabSz="365758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Go to </a:t>
            </a:r>
            <a:r>
              <a:rPr sz="2800">
                <a:hlinkClick r:id="rId3"/>
              </a:rPr>
              <a:t>http://www.bgfl.org/custom/resources_ftp/client_ftp/ks1/ict/multiple_int/what.cfm</a:t>
            </a:r>
            <a:endParaRPr sz="2800"/>
          </a:p>
          <a:p>
            <a:pPr marL="1106311" lvl="0" indent="-1106311" defTabSz="365758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Click on the </a:t>
            </a:r>
            <a:r>
              <a:rPr sz="2800">
                <a:solidFill>
                  <a:srgbClr val="C13521"/>
                </a:solidFill>
              </a:rPr>
              <a:t>red </a:t>
            </a:r>
            <a:r>
              <a:rPr sz="2800">
                <a:solidFill>
                  <a:srgbClr val="FFFFFF"/>
                </a:solidFill>
              </a:rPr>
              <a:t>“Take the Test” link</a:t>
            </a:r>
            <a:endParaRPr sz="2800"/>
          </a:p>
          <a:p>
            <a:pPr marL="1563511" lvl="1" indent="-1106311" defTabSz="365758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Select English</a:t>
            </a:r>
          </a:p>
        </p:txBody>
      </p:sp>
      <p:sp>
        <p:nvSpPr>
          <p:cNvPr id="71" name="Shape 71"/>
          <p:cNvSpPr/>
          <p:nvPr/>
        </p:nvSpPr>
        <p:spPr>
          <a:xfrm>
            <a:off x="1072055" y="6429371"/>
            <a:ext cx="10860690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Fill out About Me info in Section 1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376388" y="530262"/>
            <a:ext cx="11438253" cy="8191642"/>
          </a:xfrm>
          <a:prstGeom prst="rect">
            <a:avLst/>
          </a:prstGeom>
        </p:spPr>
        <p:txBody>
          <a:bodyPr/>
          <a:lstStyle/>
          <a:p>
            <a:pPr marL="1958105" lvl="0" indent="-1958105" defTabSz="439048">
              <a:spcBef>
                <a:spcPts val="3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66">
                <a:solidFill>
                  <a:srgbClr val="FFFFFF"/>
                </a:solidFill>
              </a:rPr>
              <a:t>Answer the 40 questions in Section 2 with the answer that is most like you. Choose:</a:t>
            </a:r>
            <a:endParaRPr sz="3366"/>
          </a:p>
          <a:p>
            <a:pPr marL="2506916" lvl="1" indent="-1958105" defTabSz="439048">
              <a:spcBef>
                <a:spcPts val="3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66">
                <a:solidFill>
                  <a:srgbClr val="FFFFFF"/>
                </a:solidFill>
              </a:rPr>
              <a:t>This is not like me at all</a:t>
            </a:r>
            <a:endParaRPr sz="3366"/>
          </a:p>
          <a:p>
            <a:pPr marL="2506916" lvl="1" indent="-1958105" defTabSz="439048">
              <a:spcBef>
                <a:spcPts val="3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66">
                <a:solidFill>
                  <a:srgbClr val="FFFFFF"/>
                </a:solidFill>
              </a:rPr>
              <a:t>I am very rarely like this</a:t>
            </a:r>
            <a:endParaRPr sz="3366"/>
          </a:p>
          <a:p>
            <a:pPr marL="2506916" lvl="1" indent="-1958105" defTabSz="439048">
              <a:spcBef>
                <a:spcPts val="3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66">
                <a:solidFill>
                  <a:srgbClr val="FFFFFF"/>
                </a:solidFill>
              </a:rPr>
              <a:t>This is a bit like me</a:t>
            </a:r>
            <a:endParaRPr sz="3366"/>
          </a:p>
          <a:p>
            <a:pPr marL="2506916" lvl="1" indent="-1958105" defTabSz="439048">
              <a:spcBef>
                <a:spcPts val="3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66">
                <a:solidFill>
                  <a:srgbClr val="FFFFFF"/>
                </a:solidFill>
              </a:rPr>
              <a:t>This is sometimes like me</a:t>
            </a:r>
            <a:endParaRPr sz="3366"/>
          </a:p>
          <a:p>
            <a:pPr marL="2506916" lvl="1" indent="-1958105" defTabSz="439048">
              <a:spcBef>
                <a:spcPts val="3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66">
                <a:solidFill>
                  <a:srgbClr val="FFFFFF"/>
                </a:solidFill>
              </a:rPr>
              <a:t>I am like this more often than not</a:t>
            </a:r>
            <a:endParaRPr sz="3366"/>
          </a:p>
          <a:p>
            <a:pPr marL="2506916" lvl="1" indent="-1958105" defTabSz="439048">
              <a:spcBef>
                <a:spcPts val="3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66">
                <a:solidFill>
                  <a:srgbClr val="FFFFFF"/>
                </a:solidFill>
              </a:rPr>
              <a:t>I am always like this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13118" y="1796352"/>
            <a:ext cx="7615429" cy="5808888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Shape 76"/>
          <p:cNvSpPr/>
          <p:nvPr/>
        </p:nvSpPr>
        <p:spPr>
          <a:xfrm>
            <a:off x="735805" y="45359"/>
            <a:ext cx="11533187" cy="1466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After you submit, a circle graph will appear… </a:t>
            </a:r>
          </a:p>
        </p:txBody>
      </p:sp>
      <p:sp>
        <p:nvSpPr>
          <p:cNvPr id="77" name="Shape 77"/>
          <p:cNvSpPr/>
          <p:nvPr/>
        </p:nvSpPr>
        <p:spPr>
          <a:xfrm>
            <a:off x="513812" y="8223684"/>
            <a:ext cx="4445745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Save this code</a:t>
            </a:r>
          </a:p>
        </p:txBody>
      </p:sp>
      <p:pic>
        <p:nvPicPr>
          <p:cNvPr id="78" name="image5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18900000">
            <a:off x="2302019" y="7542068"/>
            <a:ext cx="1440888" cy="352737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Shape 79"/>
          <p:cNvSpPr/>
          <p:nvPr/>
        </p:nvSpPr>
        <p:spPr>
          <a:xfrm>
            <a:off x="5787830" y="7890102"/>
            <a:ext cx="6678378" cy="1466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rPr>
              <a:t>Click </a:t>
            </a:r>
            <a:r>
              <a:rPr sz="4200">
                <a:solidFill>
                  <a:srgbClr val="C13521"/>
                </a:solidFill>
                <a:latin typeface="Chalkduster"/>
                <a:ea typeface="Chalkduster"/>
                <a:cs typeface="Chalkduster"/>
                <a:sym typeface="Chalkduster"/>
              </a:rPr>
              <a:t>results page</a:t>
            </a:r>
            <a:r>
              <a:rPr sz="42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rPr>
              <a:t> and type in code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1162942" y="100996"/>
            <a:ext cx="10464801" cy="186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ts val="2400"/>
              </a:spcBef>
              <a:defRPr sz="38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You can determine how much of each intelligence by the number of colored rings in each category</a:t>
            </a:r>
          </a:p>
        </p:txBody>
      </p:sp>
      <p:pic>
        <p:nvPicPr>
          <p:cNvPr id="82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0291" y="2178717"/>
            <a:ext cx="9690103" cy="7391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4043086" y="2067778"/>
            <a:ext cx="5193627" cy="705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>
                <a:solidFill>
                  <a:srgbClr val="F050E6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050E6"/>
                </a:solidFill>
              </a:rPr>
              <a:t>Musical - Music Smart</a:t>
            </a:r>
          </a:p>
        </p:txBody>
      </p:sp>
      <p:sp>
        <p:nvSpPr>
          <p:cNvPr id="85" name="Shape 85"/>
          <p:cNvSpPr/>
          <p:nvPr/>
        </p:nvSpPr>
        <p:spPr>
          <a:xfrm>
            <a:off x="3204688" y="4859244"/>
            <a:ext cx="6870421" cy="705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>
                <a:solidFill>
                  <a:srgbClr val="259129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259129"/>
                </a:solidFill>
              </a:rPr>
              <a:t>Intrapersonal - Myself Smart</a:t>
            </a:r>
          </a:p>
        </p:txBody>
      </p:sp>
      <p:sp>
        <p:nvSpPr>
          <p:cNvPr id="86" name="Shape 86"/>
          <p:cNvSpPr/>
          <p:nvPr/>
        </p:nvSpPr>
        <p:spPr>
          <a:xfrm>
            <a:off x="3139351" y="5624807"/>
            <a:ext cx="7001097" cy="705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>
                <a:solidFill>
                  <a:srgbClr val="1178CA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1178CA"/>
                </a:solidFill>
              </a:rPr>
              <a:t>Visual/Spatial - Picture Smart</a:t>
            </a:r>
          </a:p>
        </p:txBody>
      </p:sp>
      <p:sp>
        <p:nvSpPr>
          <p:cNvPr id="87" name="Shape 87"/>
          <p:cNvSpPr/>
          <p:nvPr/>
        </p:nvSpPr>
        <p:spPr>
          <a:xfrm>
            <a:off x="3161817" y="1286455"/>
            <a:ext cx="6956163" cy="768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>
                <a:solidFill>
                  <a:srgbClr val="8575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8575FF"/>
                </a:solidFill>
              </a:rPr>
              <a:t>Naturalistic - Nature Smart</a:t>
            </a:r>
          </a:p>
        </p:txBody>
      </p:sp>
      <p:sp>
        <p:nvSpPr>
          <p:cNvPr id="88" name="Shape 88"/>
          <p:cNvSpPr/>
          <p:nvPr/>
        </p:nvSpPr>
        <p:spPr>
          <a:xfrm>
            <a:off x="3547011" y="6287784"/>
            <a:ext cx="5910777" cy="705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>
                <a:solidFill>
                  <a:srgbClr val="0433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433FF"/>
                </a:solidFill>
              </a:rPr>
              <a:t>Kinesthetic - Body Smart</a:t>
            </a:r>
          </a:p>
        </p:txBody>
      </p:sp>
      <p:sp>
        <p:nvSpPr>
          <p:cNvPr id="89" name="Shape 89"/>
          <p:cNvSpPr/>
          <p:nvPr/>
        </p:nvSpPr>
        <p:spPr>
          <a:xfrm>
            <a:off x="3689139" y="3487130"/>
            <a:ext cx="5626522" cy="705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>
                <a:solidFill>
                  <a:srgbClr val="FF2600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2600"/>
                </a:solidFill>
              </a:rPr>
              <a:t>Linguistic - Word Smart</a:t>
            </a:r>
          </a:p>
        </p:txBody>
      </p:sp>
      <p:sp>
        <p:nvSpPr>
          <p:cNvPr id="90" name="Shape 90"/>
          <p:cNvSpPr/>
          <p:nvPr/>
        </p:nvSpPr>
        <p:spPr>
          <a:xfrm>
            <a:off x="3695424" y="2857900"/>
            <a:ext cx="5613949" cy="705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>
                <a:solidFill>
                  <a:srgbClr val="F2A057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2A057"/>
                </a:solidFill>
              </a:rPr>
              <a:t>Logical - Number Smart</a:t>
            </a:r>
          </a:p>
        </p:txBody>
      </p:sp>
      <p:sp>
        <p:nvSpPr>
          <p:cNvPr id="91" name="Shape 91"/>
          <p:cNvSpPr/>
          <p:nvPr/>
        </p:nvSpPr>
        <p:spPr>
          <a:xfrm>
            <a:off x="3195259" y="4177781"/>
            <a:ext cx="6889281" cy="705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>
                <a:solidFill>
                  <a:srgbClr val="E8BB25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8BB25"/>
                </a:solidFill>
              </a:rPr>
              <a:t>Interpersonal - People Smart</a:t>
            </a:r>
          </a:p>
        </p:txBody>
      </p:sp>
      <p:sp>
        <p:nvSpPr>
          <p:cNvPr id="92" name="Shape 92"/>
          <p:cNvSpPr/>
          <p:nvPr/>
        </p:nvSpPr>
        <p:spPr>
          <a:xfrm>
            <a:off x="276355" y="580039"/>
            <a:ext cx="12727085" cy="8306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FFFFF"/>
                </a:solidFill>
              </a:rPr>
              <a:t>GARDNER’S MULTIPLE INTELLIGENCES</a:t>
            </a:r>
          </a:p>
        </p:txBody>
      </p:sp>
      <p:pic>
        <p:nvPicPr>
          <p:cNvPr id="93" name="image8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24903" y="7071837"/>
            <a:ext cx="3829995" cy="28687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References:</a:t>
            </a:r>
          </a:p>
        </p:txBody>
      </p:sp>
      <p:sp>
        <p:nvSpPr>
          <p:cNvPr id="96" name="Shape 96"/>
          <p:cNvSpPr>
            <a:spLocks noGrp="1"/>
          </p:cNvSpPr>
          <p:nvPr>
            <p:ph type="body" idx="1"/>
          </p:nvPr>
        </p:nvSpPr>
        <p:spPr>
          <a:xfrm>
            <a:off x="1589353" y="2768598"/>
            <a:ext cx="10464801" cy="5740405"/>
          </a:xfrm>
          <a:prstGeom prst="rect">
            <a:avLst/>
          </a:prstGeom>
        </p:spPr>
        <p:txBody>
          <a:bodyPr/>
          <a:lstStyle/>
          <a:p>
            <a:pPr marL="457200" lvl="0" indent="-457200">
              <a:lnSpc>
                <a:spcPct val="200000"/>
              </a:lnSpc>
              <a:spcBef>
                <a:spcPts val="1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700">
                <a:solidFill>
                  <a:srgbClr val="FFFFFF"/>
                </a:solidFill>
                <a:uFill>
                  <a:solidFill/>
                </a:uFill>
              </a:rPr>
              <a:t>Maund, J. (n.d.). Birmingham Grid for Learning - Multiple Intelligences (Primary). Birmingham Grid for Learning - Multiple Intelligences (Primary). Retrieved March 23, 2016 from </a:t>
            </a:r>
            <a:r>
              <a:rPr sz="1700">
                <a:hlinkClick r:id="rId2"/>
              </a:rPr>
              <a:t>http://www.bgfl.org/bgfl/custom/resources_ftp/client_ftp/ks1/ict/multiple_int/what.cfm</a:t>
            </a:r>
            <a:r>
              <a:rPr sz="1700">
                <a:solidFill>
                  <a:srgbClr val="FFFFFF"/>
                </a:solidFill>
                <a:uFill>
                  <a:solidFill/>
                </a:uFill>
              </a:rPr>
              <a:t> </a:t>
            </a:r>
            <a:endParaRPr sz="1700">
              <a:uFill>
                <a:solidFill/>
              </a:uFill>
            </a:endParaRPr>
          </a:p>
          <a:p>
            <a:pPr marL="457200" lvl="0" indent="-457200">
              <a:lnSpc>
                <a:spcPct val="200000"/>
              </a:lnSpc>
              <a:spcBef>
                <a:spcPts val="1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1700">
              <a:uFill>
                <a:solidFill/>
              </a:uFill>
            </a:endParaRPr>
          </a:p>
          <a:p>
            <a:pPr marL="457200" lvl="0" indent="-457200">
              <a:lnSpc>
                <a:spcPct val="200000"/>
              </a:lnSpc>
              <a:spcBef>
                <a:spcPts val="1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700">
                <a:solidFill>
                  <a:srgbClr val="FFFFFF"/>
                </a:solidFill>
                <a:uFill>
                  <a:solidFill/>
                </a:uFill>
              </a:rPr>
              <a:t>What's Your Learning Style? (2011). Retrieved March 23, 2016, from </a:t>
            </a:r>
            <a:r>
              <a:rPr sz="1700">
                <a:hlinkClick r:id="rId3"/>
              </a:rPr>
              <a:t>http://www.educationplanner.org/students/self-assessments/learning-styles.shtml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1270000" y="431800"/>
            <a:ext cx="10464800" cy="2540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What is a learning inventory?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660400" y="2019300"/>
            <a:ext cx="5270500" cy="6096000"/>
          </a:xfrm>
          <a:prstGeom prst="rect">
            <a:avLst/>
          </a:prstGeom>
        </p:spPr>
        <p:txBody>
          <a:bodyPr/>
          <a:lstStyle>
            <a:lvl1pPr marL="1525253" indent="-1525253">
              <a:buBlip>
                <a:blip r:embed="rId2"/>
              </a:buBlip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Learning inventories are a series of questions that determine what style of learning is best for you!</a:t>
            </a:r>
          </a:p>
        </p:txBody>
      </p:sp>
      <p:pic>
        <p:nvPicPr>
          <p:cNvPr id="38" name="image3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37932" y="3143250"/>
            <a:ext cx="6438902" cy="4279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</p:spPr>
        <p:txBody>
          <a:bodyPr/>
          <a:lstStyle>
            <a:lvl1pPr defTabSz="402336">
              <a:defRPr sz="63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300">
                <a:solidFill>
                  <a:srgbClr val="FFFFFF"/>
                </a:solidFill>
              </a:rPr>
              <a:t>Why should I find out my learning style?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/>
          <a:p>
            <a:pPr marL="2286000" lvl="0" indent="-228600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Every student learns differently. </a:t>
            </a:r>
          </a:p>
          <a:p>
            <a:pPr marL="2286000" lvl="0" indent="-228600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Taking a learning inventory will help you to discover how you like to learn.</a:t>
            </a:r>
          </a:p>
          <a:p>
            <a:pPr marL="2286000" lvl="0" indent="-228600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Each learning style has tips and tricks to help you learn better.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1270000" y="711200"/>
            <a:ext cx="10464800" cy="2540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Why is it important for Miss Fuchs?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>
            <a:lvl1pPr marL="2286000" indent="-2286000">
              <a:buBlip>
                <a:blip r:embed="rId2"/>
              </a:buBlip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Knowing how you like to learn will help me to create class activities that work best for everyone! By teaching to your individual learning styles, I can create a happy and successful classroom!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xfrm>
            <a:off x="1270000" y="-139700"/>
            <a:ext cx="10464800" cy="2540000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700">
                <a:solidFill>
                  <a:srgbClr val="FFFFFF"/>
                </a:solidFill>
              </a:rPr>
              <a:t>Learning Style Inventory Directions:</a:t>
            </a:r>
          </a:p>
        </p:txBody>
      </p:sp>
      <p:sp>
        <p:nvSpPr>
          <p:cNvPr id="47" name="Shape 47"/>
          <p:cNvSpPr>
            <a:spLocks noGrp="1"/>
          </p:cNvSpPr>
          <p:nvPr>
            <p:ph type="body" idx="1"/>
          </p:nvPr>
        </p:nvSpPr>
        <p:spPr>
          <a:xfrm>
            <a:off x="1134813" y="1869354"/>
            <a:ext cx="11603288" cy="7538892"/>
          </a:xfrm>
          <a:prstGeom prst="rect">
            <a:avLst/>
          </a:prstGeom>
        </p:spPr>
        <p:txBody>
          <a:bodyPr/>
          <a:lstStyle/>
          <a:p>
            <a:pPr marL="1231243" lvl="0" indent="-1231243" defTabSz="379474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00" dirty="0">
                <a:solidFill>
                  <a:srgbClr val="FFFFFF"/>
                </a:solidFill>
              </a:rPr>
              <a:t>Go to </a:t>
            </a:r>
            <a:r>
              <a:rPr sz="2900" dirty="0">
                <a:hlinkClick r:id="rId3"/>
              </a:rPr>
              <a:t>http://www.educationplanner.org/students/self-assessments/learning-styles.shtml</a:t>
            </a:r>
            <a:endParaRPr sz="2900" dirty="0"/>
          </a:p>
          <a:p>
            <a:pPr marL="1231243" lvl="0" indent="-1231243" defTabSz="379474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00" dirty="0">
                <a:solidFill>
                  <a:srgbClr val="FFFFFF"/>
                </a:solidFill>
              </a:rPr>
              <a:t>Click on the </a:t>
            </a:r>
            <a:r>
              <a:rPr sz="2900" dirty="0">
                <a:solidFill>
                  <a:srgbClr val="1178CA"/>
                </a:solidFill>
              </a:rPr>
              <a:t>blue</a:t>
            </a:r>
            <a:r>
              <a:rPr sz="2900" dirty="0">
                <a:solidFill>
                  <a:srgbClr val="FFFFFF"/>
                </a:solidFill>
              </a:rPr>
              <a:t> link that says, “Answer the 20 Questions”</a:t>
            </a:r>
            <a:endParaRPr sz="2900" dirty="0"/>
          </a:p>
          <a:p>
            <a:pPr marL="1231243" lvl="0" indent="-1231243" defTabSz="379474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00" dirty="0">
                <a:solidFill>
                  <a:srgbClr val="FFFFFF"/>
                </a:solidFill>
              </a:rPr>
              <a:t>Answer each by choosing the answer that sounds the most like you.</a:t>
            </a:r>
            <a:endParaRPr sz="2900" dirty="0"/>
          </a:p>
          <a:p>
            <a:pPr marL="1705588" lvl="1" indent="-1231243" defTabSz="379474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00" dirty="0">
                <a:solidFill>
                  <a:srgbClr val="FFFFFF"/>
                </a:solidFill>
              </a:rPr>
              <a:t>Click on the red apple       to go to the next question.</a:t>
            </a:r>
            <a:endParaRPr sz="2900" dirty="0"/>
          </a:p>
          <a:p>
            <a:pPr marL="1973505" lvl="1" indent="-1499160" defTabSz="379474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FFFFFF"/>
                </a:solidFill>
              </a:rPr>
              <a:t>Press submit after question #20 to get your results!</a:t>
            </a:r>
          </a:p>
        </p:txBody>
      </p:sp>
      <p:pic>
        <p:nvPicPr>
          <p:cNvPr id="48" name="image2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74662" y="6528373"/>
            <a:ext cx="838201" cy="7874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xfrm>
            <a:off x="222415" y="-45109"/>
            <a:ext cx="7822322" cy="2352775"/>
          </a:xfrm>
          <a:prstGeom prst="rect">
            <a:avLst/>
          </a:prstGeom>
        </p:spPr>
        <p:txBody>
          <a:bodyPr/>
          <a:lstStyle/>
          <a:p>
            <a:pPr lvl="0" algn="l" defTabSz="278890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FFFFFF"/>
                </a:solidFill>
              </a:rPr>
              <a:t>If you are an </a:t>
            </a:r>
            <a:r>
              <a:rPr sz="5600">
                <a:solidFill>
                  <a:srgbClr val="FFE181"/>
                </a:solidFill>
              </a:rPr>
              <a:t>Auditory</a:t>
            </a:r>
            <a:r>
              <a:rPr sz="5600">
                <a:solidFill>
                  <a:srgbClr val="FFFFFF"/>
                </a:solidFill>
              </a:rPr>
              <a:t> learner… 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xfrm>
            <a:off x="716008" y="2234646"/>
            <a:ext cx="6391183" cy="7519507"/>
          </a:xfrm>
          <a:prstGeom prst="rect">
            <a:avLst/>
          </a:prstGeom>
        </p:spPr>
        <p:txBody>
          <a:bodyPr/>
          <a:lstStyle/>
          <a:p>
            <a:pPr marL="842464" lvl="1" indent="-504644" algn="ctr" defTabSz="320037">
              <a:spcBef>
                <a:spcPts val="22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Sit where you can hear.</a:t>
            </a:r>
            <a:endParaRPr sz="2200"/>
          </a:p>
          <a:p>
            <a:pPr marL="842464" lvl="1" indent="-504644" algn="ctr" defTabSz="320037">
              <a:spcBef>
                <a:spcPts val="22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Have your hearing checked on a regular basis.</a:t>
            </a:r>
            <a:endParaRPr sz="2200"/>
          </a:p>
          <a:p>
            <a:pPr marL="842464" lvl="1" indent="-504644" algn="ctr" defTabSz="320037">
              <a:spcBef>
                <a:spcPts val="22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Use flashcards to learn new words; read them out loud.</a:t>
            </a:r>
            <a:endParaRPr sz="2200"/>
          </a:p>
          <a:p>
            <a:pPr marL="842464" lvl="1" indent="-504644" algn="ctr" defTabSz="320037">
              <a:spcBef>
                <a:spcPts val="22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Read stories, assignments, or directions out loud.</a:t>
            </a:r>
            <a:endParaRPr sz="2200"/>
          </a:p>
          <a:p>
            <a:pPr marL="842464" lvl="1" indent="-504644" algn="ctr" defTabSz="320037">
              <a:spcBef>
                <a:spcPts val="22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Record yourself spelling words and then listen to the recording.</a:t>
            </a:r>
            <a:endParaRPr sz="2200"/>
          </a:p>
          <a:p>
            <a:pPr marL="842464" lvl="1" indent="-504644" algn="ctr" defTabSz="320037">
              <a:spcBef>
                <a:spcPts val="22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Have test questions read to you out loud.</a:t>
            </a:r>
            <a:endParaRPr sz="2200"/>
          </a:p>
          <a:p>
            <a:pPr marL="842464" lvl="1" indent="-504644" algn="ctr" defTabSz="320037">
              <a:spcBef>
                <a:spcPts val="22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Study new material by reading it out loud</a:t>
            </a:r>
          </a:p>
        </p:txBody>
      </p:sp>
      <p:sp>
        <p:nvSpPr>
          <p:cNvPr id="52" name="Shape 52"/>
          <p:cNvSpPr/>
          <p:nvPr/>
        </p:nvSpPr>
        <p:spPr>
          <a:xfrm>
            <a:off x="8043287" y="1703602"/>
            <a:ext cx="4563317" cy="1925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2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You learn best by hearing and listening.</a:t>
            </a:r>
          </a:p>
        </p:txBody>
      </p:sp>
      <p:pic>
        <p:nvPicPr>
          <p:cNvPr id="53" name="image4.jpe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900234" y="3999927"/>
            <a:ext cx="4290556" cy="3418145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media1.m4a"/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9377450" y="8601319"/>
            <a:ext cx="1651001" cy="83820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0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5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xfrm>
            <a:off x="540953" y="203198"/>
            <a:ext cx="6741294" cy="2179224"/>
          </a:xfrm>
          <a:prstGeom prst="rect">
            <a:avLst/>
          </a:prstGeom>
        </p:spPr>
        <p:txBody>
          <a:bodyPr/>
          <a:lstStyle/>
          <a:p>
            <a:pPr lvl="0" algn="l" defTabSz="429768">
              <a:defRPr sz="1800">
                <a:solidFill>
                  <a:srgbClr val="000000"/>
                </a:solidFill>
              </a:defRPr>
            </a:pPr>
            <a:r>
              <a:rPr sz="5700">
                <a:solidFill>
                  <a:srgbClr val="FFFFFF"/>
                </a:solidFill>
              </a:rPr>
              <a:t>If you are a </a:t>
            </a:r>
            <a:r>
              <a:rPr sz="5700">
                <a:solidFill>
                  <a:srgbClr val="D4ABEF"/>
                </a:solidFill>
              </a:rPr>
              <a:t>Visual </a:t>
            </a:r>
            <a:r>
              <a:rPr sz="5700">
                <a:solidFill>
                  <a:srgbClr val="FFFFFF"/>
                </a:solidFill>
              </a:rPr>
              <a:t>learner…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432826" y="2512043"/>
            <a:ext cx="7391252" cy="6964713"/>
          </a:xfrm>
          <a:prstGeom prst="rect">
            <a:avLst/>
          </a:prstGeom>
        </p:spPr>
        <p:txBody>
          <a:bodyPr/>
          <a:lstStyle/>
          <a:p>
            <a:pPr marL="542921" lvl="0" indent="-542921" algn="ctr" defTabSz="228600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</a:rPr>
              <a:t>Sit near the front of the classroom.</a:t>
            </a:r>
            <a:endParaRPr sz="2700"/>
          </a:p>
          <a:p>
            <a:pPr marL="542921" lvl="0" indent="-542921" algn="ctr" defTabSz="228600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</a:rPr>
              <a:t>Use flashcards to learn new words.</a:t>
            </a:r>
            <a:endParaRPr sz="2700"/>
          </a:p>
          <a:p>
            <a:pPr marL="542921" lvl="0" indent="-542921" algn="ctr" defTabSz="228600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</a:rPr>
              <a:t>Try to visualize things that you hear or things that are read to you.</a:t>
            </a:r>
            <a:endParaRPr sz="2700"/>
          </a:p>
          <a:p>
            <a:pPr marL="542921" lvl="0" indent="-542921" algn="ctr" defTabSz="228600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</a:rPr>
              <a:t>Write down key words, ideas, or instructions.</a:t>
            </a:r>
            <a:endParaRPr sz="2700"/>
          </a:p>
          <a:p>
            <a:pPr marL="542921" lvl="0" indent="-542921" algn="ctr" defTabSz="228600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</a:rPr>
              <a:t>Draw pictures to help explain new concepts and then explain the pictures.</a:t>
            </a:r>
            <a:endParaRPr sz="2700"/>
          </a:p>
          <a:p>
            <a:pPr marL="542921" lvl="0" indent="-542921" algn="ctr" defTabSz="228600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</a:rPr>
              <a:t>Color code things.</a:t>
            </a:r>
          </a:p>
        </p:txBody>
      </p:sp>
      <p:sp>
        <p:nvSpPr>
          <p:cNvPr id="58" name="Shape 58"/>
          <p:cNvSpPr/>
          <p:nvPr/>
        </p:nvSpPr>
        <p:spPr>
          <a:xfrm>
            <a:off x="7256063" y="1423441"/>
            <a:ext cx="5077788" cy="1290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1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FFFFFF"/>
                </a:solidFill>
              </a:rPr>
              <a:t>You learn by reading or seeing pictures.</a:t>
            </a:r>
          </a:p>
        </p:txBody>
      </p:sp>
      <p:pic>
        <p:nvPicPr>
          <p:cNvPr id="59" name="image5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08698" y="3820166"/>
            <a:ext cx="4394203" cy="40190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870806" y="-254174"/>
            <a:ext cx="6507965" cy="2540001"/>
          </a:xfrm>
          <a:prstGeom prst="rect">
            <a:avLst/>
          </a:prstGeom>
        </p:spPr>
        <p:txBody>
          <a:bodyPr/>
          <a:lstStyle/>
          <a:p>
            <a:pPr lvl="0" algn="l" defTabSz="384047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If you are a </a:t>
            </a:r>
            <a:r>
              <a:rPr sz="5200">
                <a:solidFill>
                  <a:srgbClr val="A8E685"/>
                </a:solidFill>
              </a:rPr>
              <a:t>Tactile</a:t>
            </a:r>
            <a:r>
              <a:rPr sz="5200">
                <a:solidFill>
                  <a:srgbClr val="FFFFFF"/>
                </a:solidFill>
              </a:rPr>
              <a:t> learner…</a:t>
            </a:r>
          </a:p>
        </p:txBody>
      </p:sp>
      <p:sp>
        <p:nvSpPr>
          <p:cNvPr id="62" name="Shape 62"/>
          <p:cNvSpPr>
            <a:spLocks noGrp="1"/>
          </p:cNvSpPr>
          <p:nvPr>
            <p:ph type="body" idx="1"/>
          </p:nvPr>
        </p:nvSpPr>
        <p:spPr>
          <a:xfrm>
            <a:off x="703091" y="1690382"/>
            <a:ext cx="7454797" cy="8139505"/>
          </a:xfrm>
          <a:prstGeom prst="rect">
            <a:avLst/>
          </a:prstGeom>
        </p:spPr>
        <p:txBody>
          <a:bodyPr/>
          <a:lstStyle/>
          <a:p>
            <a:pPr marL="435395" lvl="0" indent="-435395" defTabSz="233172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Participate in activities that involve touching, building, moving, or drawing.</a:t>
            </a:r>
            <a:endParaRPr sz="2200"/>
          </a:p>
          <a:p>
            <a:pPr marL="435395" lvl="0" indent="-435395" defTabSz="233172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Do lots of hands-on activities like completing art projects, taking walks, or acting out stories.</a:t>
            </a:r>
            <a:endParaRPr sz="2200"/>
          </a:p>
          <a:p>
            <a:pPr marL="435395" lvl="0" indent="-435395" defTabSz="233172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Use flashcards and arrange them in groups to show relationships between ideas.</a:t>
            </a:r>
            <a:endParaRPr sz="2200"/>
          </a:p>
          <a:p>
            <a:pPr marL="435395" lvl="0" indent="-435395" defTabSz="233172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Take frequent breaks during reading or studying periods (frequent, but not long).</a:t>
            </a:r>
            <a:endParaRPr sz="2200"/>
          </a:p>
          <a:p>
            <a:pPr marL="435395" lvl="0" indent="-435395" defTabSz="233172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It's OK to tap a pencil, shake your foot, or hold on to something while learning.</a:t>
            </a:r>
            <a:endParaRPr sz="2200"/>
          </a:p>
          <a:p>
            <a:pPr marL="435395" lvl="0" indent="-435395" defTabSz="233172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Use a computer to reinforce learning through the sense of touch</a:t>
            </a:r>
          </a:p>
        </p:txBody>
      </p:sp>
      <p:sp>
        <p:nvSpPr>
          <p:cNvPr id="63" name="Shape 63"/>
          <p:cNvSpPr/>
          <p:nvPr/>
        </p:nvSpPr>
        <p:spPr>
          <a:xfrm>
            <a:off x="7609777" y="959482"/>
            <a:ext cx="5120928" cy="13154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2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You learn by touching and doing.</a:t>
            </a:r>
          </a:p>
        </p:txBody>
      </p:sp>
      <p:pic>
        <p:nvPicPr>
          <p:cNvPr id="64" name="image6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09284" y="4819003"/>
            <a:ext cx="5598521" cy="18822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xfrm>
            <a:off x="542702" y="5804887"/>
            <a:ext cx="11573742" cy="3099704"/>
          </a:xfrm>
          <a:prstGeom prst="rect">
            <a:avLst/>
          </a:prstGeom>
        </p:spPr>
        <p:txBody>
          <a:bodyPr/>
          <a:lstStyle>
            <a:lvl1pPr defTabSz="292606">
              <a:defRPr sz="4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FFFFFF"/>
                </a:solidFill>
              </a:rPr>
              <a:t>According to Howard Gardner, students can have multiple types of intelligences or learning styles.</a:t>
            </a:r>
          </a:p>
        </p:txBody>
      </p:sp>
      <p:pic>
        <p:nvPicPr>
          <p:cNvPr id="67" name="image7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30598" y="1023307"/>
            <a:ext cx="7543604" cy="42432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C00FF"/>
        </a:solidFill>
        <a:ln w="25400" cap="flat">
          <a:solidFill>
            <a:srgbClr val="71B0E2"/>
          </a:solidFill>
          <a:prstDash val="solid"/>
          <a:bevel/>
        </a:ln>
        <a:effectLst>
          <a:outerShdw blurRad="63500" dir="162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1B0E2"/>
          </a:solidFill>
          <a:prstDash val="solid"/>
          <a:bevel/>
        </a:ln>
        <a:effectLst>
          <a:outerShdw blurRad="63500" dir="162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C00FF"/>
        </a:solidFill>
        <a:ln w="25400" cap="flat">
          <a:solidFill>
            <a:srgbClr val="71B0E2"/>
          </a:solidFill>
          <a:prstDash val="solid"/>
          <a:bevel/>
        </a:ln>
        <a:effectLst>
          <a:outerShdw blurRad="63500" dir="162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1B0E2"/>
          </a:solidFill>
          <a:prstDash val="solid"/>
          <a:bevel/>
        </a:ln>
        <a:effectLst>
          <a:outerShdw blurRad="63500" dir="162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669</Words>
  <Application>Microsoft Macintosh PowerPoint</Application>
  <PresentationFormat>Custom</PresentationFormat>
  <Paragraphs>72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Chalkduster</vt:lpstr>
      <vt:lpstr>Helvetica Neue</vt:lpstr>
      <vt:lpstr>Default</vt:lpstr>
      <vt:lpstr>How do you learn best?</vt:lpstr>
      <vt:lpstr>What is a learning inventory?</vt:lpstr>
      <vt:lpstr>Why should I find out my learning style?</vt:lpstr>
      <vt:lpstr>Why is it important for Miss Fuchs?</vt:lpstr>
      <vt:lpstr>Learning Style Inventory Directions:</vt:lpstr>
      <vt:lpstr>If you are an Auditory learner… </vt:lpstr>
      <vt:lpstr>If you are a Visual learner…</vt:lpstr>
      <vt:lpstr>If you are a Tactile learner…</vt:lpstr>
      <vt:lpstr>According to Howard Gardner, students can have multiple types of intelligences or learning styles.</vt:lpstr>
      <vt:lpstr>Multiple Intelligence Inventory Directions:</vt:lpstr>
      <vt:lpstr>PowerPoint Presentation</vt:lpstr>
      <vt:lpstr>PowerPoint Presentation</vt:lpstr>
      <vt:lpstr>PowerPoint Presentation</vt:lpstr>
      <vt:lpstr>PowerPoint Presentation</vt:lpstr>
      <vt:lpstr>References: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you learn best?</dc:title>
  <cp:lastModifiedBy>Carson M. Fuchs</cp:lastModifiedBy>
  <cp:revision>1</cp:revision>
  <dcterms:modified xsi:type="dcterms:W3CDTF">2017-02-26T23:38:32Z</dcterms:modified>
</cp:coreProperties>
</file>